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58" r:id="rId6"/>
    <p:sldId id="261" r:id="rId7"/>
    <p:sldId id="268" r:id="rId8"/>
    <p:sldId id="265" r:id="rId9"/>
    <p:sldId id="267" r:id="rId10"/>
    <p:sldId id="266" r:id="rId11"/>
    <p:sldId id="262" r:id="rId12"/>
    <p:sldId id="26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BB69-7A5D-4BA2-80B6-48797F8B9608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0812-77FD-4DDE-9BB0-19CEE587D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FDB79-EBD0-4E17-B7CD-6C554B71AAF8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7461-DBEF-4ED7-9A9B-8C590EF46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FC1FB-AAED-475E-9AFE-2D59F59C55BF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E4011-6198-4C49-B38F-69FA862F7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F0563-9B77-4A26-BF73-6A68B41FDC47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47FD9-8D54-456E-9FE5-113E9F177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B9B5-B61D-40D9-A5C2-DDE19F58F1B3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68BD-2FAC-4783-AA2B-C25EABE44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2596-3C13-437E-B0CA-B6DD0FA5908C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B4C52-71F9-4366-BFF9-D11E7BCAC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A1D-EB67-47AF-A9D7-3F85BFD71D3E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758B-6128-450A-9212-90A0285F9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B2E72-A069-4DE8-90DF-26B7F7661AB9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48F0-C5F9-495E-A194-AC5E133C8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D590-6A75-4B9C-A27C-E37EB235D459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EF0EF-51C7-434E-B7E7-646630765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FB1C-3165-41D5-B2B2-5EC3F6517779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FFBE-B0E1-47E5-A8A7-795B0E0C0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9CAE-B1D7-4E40-BF7F-51789EB7CC45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718A-8BA9-4902-B3BD-4D589C686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B3A47C-194F-485A-889E-DD08DD505A26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126ACB-669A-48B0-83DB-3174C3AC6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www.luga.ru/Files/image/image4(1).jpeg: 1345x6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69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visitlakeland.ru/images/70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39700"/>
            <a:ext cx="8429625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luga.ru/Files/image/image24(2).jpeg: 500x7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88913"/>
            <a:ext cx="450056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«Память, запечатлённая в камне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916831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Цель  мини-проекта</a:t>
            </a:r>
          </a:p>
          <a:p>
            <a:r>
              <a:rPr lang="ru-RU" dirty="0" smtClean="0"/>
              <a:t>Составить обзорную экскурсию по памятным местам, связанным с Великой отечественной войной на территории нашего края.</a:t>
            </a:r>
          </a:p>
          <a:p>
            <a:r>
              <a:rPr lang="ru-RU" sz="2400" u="sng" dirty="0" smtClean="0"/>
              <a:t>Задачи:</a:t>
            </a:r>
          </a:p>
          <a:p>
            <a:r>
              <a:rPr lang="ru-RU" dirty="0" smtClean="0"/>
              <a:t>-найти фото памятников, составить их описание;</a:t>
            </a:r>
          </a:p>
          <a:p>
            <a:r>
              <a:rPr lang="ru-RU" dirty="0" smtClean="0"/>
              <a:t>-подготовить заочную экскурсию;</a:t>
            </a:r>
          </a:p>
          <a:p>
            <a:r>
              <a:rPr lang="ru-RU" dirty="0" smtClean="0"/>
              <a:t>-создать презентацию по теме;</a:t>
            </a:r>
          </a:p>
          <a:p>
            <a:r>
              <a:rPr lang="ru-RU" dirty="0" smtClean="0"/>
              <a:t>-представить </a:t>
            </a:r>
            <a:r>
              <a:rPr lang="ru-RU" smtClean="0"/>
              <a:t>её одноклассникам на уроке.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853952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forum.aroundspb.ru/index.php?t=getfile&amp;id=26669&amp;privat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8913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68313" y="5805488"/>
            <a:ext cx="78660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Мемориальный комплекс ополченцам и защитникам Лужского рубежа«</a:t>
            </a:r>
          </a:p>
          <a:p>
            <a:pPr algn="ctr"/>
            <a:r>
              <a:rPr lang="ru-RU" b="1">
                <a:latin typeface="Calibri" pitchFamily="34" charset="0"/>
              </a:rPr>
              <a:t>Лангина гора.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mbtvt.ru/upload/images/galleries/luga2/55bf0b7e9c0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3" y="214313"/>
            <a:ext cx="88931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500063" y="6072188"/>
            <a:ext cx="8358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122-мм орудие установлено в 1975 году на  Лужском рубеже</a:t>
            </a:r>
          </a:p>
          <a:p>
            <a:pPr algn="ctr"/>
            <a:r>
              <a:rPr lang="ru-RU" b="1">
                <a:latin typeface="Calibri" pitchFamily="34" charset="0"/>
              </a:rPr>
              <a:t>Лангина гора.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img-fotki.yandex.ru/get/3803/fotosergs.32/0_356ec_ae9619d4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85804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258888" y="5876925"/>
            <a:ext cx="698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Мемориальный комплекс ополченцам и защитникам Лужского рубежа«</a:t>
            </a:r>
          </a:p>
          <a:p>
            <a:pPr algn="ctr"/>
            <a:r>
              <a:rPr lang="ru-RU" b="1">
                <a:latin typeface="Calibri" pitchFamily="34" charset="0"/>
              </a:rPr>
              <a:t>Лангина гора.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4wd-shop.ru/pok/9012/img_0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101" y="259710"/>
            <a:ext cx="8763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7703" y="404664"/>
            <a:ext cx="7077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Как известно, война не заканчивается, пока не захоронен последний солдат.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нашем городе есть священные места,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где </a:t>
            </a:r>
            <a:r>
              <a:rPr lang="ru-RU" b="1" dirty="0">
                <a:solidFill>
                  <a:schemeClr val="bg1"/>
                </a:solidFill>
              </a:rPr>
              <a:t>покоятся останки погибших за нашу малую родину солдат.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48680"/>
            <a:ext cx="835292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573224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лу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2073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луга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8064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102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«Память, запечатлённая в камне»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18</cp:revision>
  <dcterms:modified xsi:type="dcterms:W3CDTF">2016-12-12T18:50:48Z</dcterms:modified>
</cp:coreProperties>
</file>